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56517" y="267272"/>
            <a:ext cx="8740346" cy="2122701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 smtClean="0">
                <a:latin typeface="+mj-ea"/>
              </a:rPr>
              <a:t>日本手術看護学会</a:t>
            </a:r>
            <a:r>
              <a:rPr kumimoji="1" lang="en-US" altLang="ja-JP" sz="4000" dirty="0" smtClean="0">
                <a:latin typeface="+mj-ea"/>
              </a:rPr>
              <a:t>COI</a:t>
            </a:r>
            <a:r>
              <a:rPr kumimoji="1" lang="ja-JP" altLang="en-US" sz="4000" dirty="0" smtClean="0">
                <a:latin typeface="+mj-ea"/>
              </a:rPr>
              <a:t>開示</a:t>
            </a:r>
            <a:r>
              <a:rPr lang="en-US" altLang="ja-JP" sz="4000" dirty="0">
                <a:latin typeface="+mj-ea"/>
              </a:rPr>
              <a:t/>
            </a:r>
            <a:br>
              <a:rPr lang="en-US" altLang="ja-JP" sz="40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発表者（研究責任者）氏名：</a:t>
            </a:r>
            <a:r>
              <a:rPr lang="en-US" altLang="ja-JP" sz="2800" dirty="0">
                <a:latin typeface="+mj-ea"/>
              </a:rPr>
              <a:t/>
            </a:r>
            <a:br>
              <a:rPr lang="en-US" altLang="ja-JP" sz="28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所属：</a:t>
            </a:r>
            <a:endParaRPr kumimoji="1" lang="ja-JP" altLang="en-US" sz="2800" dirty="0">
              <a:latin typeface="+mj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454" y="5377310"/>
            <a:ext cx="1078796" cy="1352067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64756" y="2693774"/>
            <a:ext cx="87403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発表内容に関連して，開示すべき企業・組織・団体との</a:t>
            </a:r>
            <a:r>
              <a:rPr kumimoji="1" lang="en-US" altLang="ja-JP" sz="2000" dirty="0" smtClean="0"/>
              <a:t>COI</a:t>
            </a:r>
            <a:r>
              <a:rPr kumimoji="1" lang="ja-JP" altLang="en-US" sz="2000" dirty="0" smtClean="0"/>
              <a:t>は以下のとおりです。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1</a:t>
            </a:r>
            <a:r>
              <a:rPr lang="ja-JP" altLang="en-US" sz="2000" dirty="0"/>
              <a:t>）</a:t>
            </a:r>
            <a:r>
              <a:rPr lang="ja-JP" altLang="en-US" sz="2000" dirty="0" smtClean="0"/>
              <a:t>役員・顧問・社員報酬：（</a:t>
            </a:r>
            <a:r>
              <a:rPr lang="ja-JP" altLang="en-US" sz="2000" dirty="0"/>
              <a:t>企業・組織・</a:t>
            </a:r>
            <a:r>
              <a:rPr lang="ja-JP" altLang="en-US" sz="2000" dirty="0" smtClean="0"/>
              <a:t>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2</a:t>
            </a:r>
            <a:r>
              <a:rPr kumimoji="1" lang="ja-JP" altLang="en-US" sz="2000" dirty="0" smtClean="0"/>
              <a:t>）株式保有・利益：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3</a:t>
            </a:r>
            <a:r>
              <a:rPr lang="ja-JP" altLang="en-US" sz="2000" dirty="0" smtClean="0"/>
              <a:t>）特許権使用料：（企業・組織・団体名）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4</a:t>
            </a:r>
            <a:r>
              <a:rPr kumimoji="1" lang="ja-JP" altLang="en-US" sz="2000" dirty="0" smtClean="0"/>
              <a:t>）講演料：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5</a:t>
            </a:r>
            <a:r>
              <a:rPr lang="ja-JP" altLang="en-US" sz="2000" dirty="0" smtClean="0"/>
              <a:t>）原稿料：（企業・組織・団体名）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6</a:t>
            </a:r>
            <a:r>
              <a:rPr kumimoji="1" lang="ja-JP" altLang="en-US" sz="2000" dirty="0" smtClean="0"/>
              <a:t>）研究費：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）奨励寄付金：（企業・組織・団体名）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8</a:t>
            </a:r>
            <a:r>
              <a:rPr kumimoji="1" lang="ja-JP" altLang="en-US" sz="2000" dirty="0" smtClean="0"/>
              <a:t>）寄付講座：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9</a:t>
            </a:r>
            <a:r>
              <a:rPr lang="ja-JP" altLang="en-US" sz="2000" dirty="0" smtClean="0"/>
              <a:t>）その他の報酬：（企業・組織・団体名）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29</Words>
  <Application>Microsoft Macintosh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ＭＳ Ｐゴシック</vt:lpstr>
      <vt:lpstr>Office テーマ</vt:lpstr>
      <vt:lpstr>日本手術看護学会COI開示 発表者（研究責任者）氏名： 所属：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Microsoft Office ユーザー</cp:lastModifiedBy>
  <cp:revision>4</cp:revision>
  <dcterms:created xsi:type="dcterms:W3CDTF">2017-03-09T04:12:57Z</dcterms:created>
  <dcterms:modified xsi:type="dcterms:W3CDTF">2026-05-16T05:37:24Z</dcterms:modified>
</cp:coreProperties>
</file>