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81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272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56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74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69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99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18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25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983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10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019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72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30659" y="200369"/>
            <a:ext cx="8740346" cy="3514895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sz="4000" dirty="0" smtClean="0">
                <a:latin typeface="+mj-ea"/>
              </a:rPr>
              <a:t>日本手術看護学会</a:t>
            </a:r>
            <a:r>
              <a:rPr kumimoji="1" lang="en-US" altLang="ja-JP" sz="4000" dirty="0" smtClean="0">
                <a:latin typeface="+mj-ea"/>
              </a:rPr>
              <a:t>COI</a:t>
            </a:r>
            <a:r>
              <a:rPr kumimoji="1" lang="ja-JP" altLang="en-US" sz="4000" dirty="0" smtClean="0">
                <a:latin typeface="+mj-ea"/>
              </a:rPr>
              <a:t>開示</a:t>
            </a:r>
            <a:r>
              <a:rPr kumimoji="1" lang="en-US" altLang="ja-JP" sz="4000" dirty="0" smtClean="0">
                <a:latin typeface="+mj-ea"/>
              </a:rPr>
              <a:t/>
            </a:r>
            <a:br>
              <a:rPr kumimoji="1" lang="en-US" altLang="ja-JP" sz="4000" dirty="0" smtClean="0">
                <a:latin typeface="+mj-ea"/>
              </a:rPr>
            </a:br>
            <a:r>
              <a:rPr lang="en-US" altLang="ja-JP" sz="4000" dirty="0">
                <a:latin typeface="+mj-ea"/>
              </a:rPr>
              <a:t/>
            </a:r>
            <a:br>
              <a:rPr lang="en-US" altLang="ja-JP" sz="4000" dirty="0">
                <a:latin typeface="+mj-ea"/>
              </a:rPr>
            </a:br>
            <a:r>
              <a:rPr lang="ja-JP" altLang="en-US" sz="2800" dirty="0" smtClean="0">
                <a:latin typeface="+mj-ea"/>
              </a:rPr>
              <a:t>発表者（研究責任者）氏名：</a:t>
            </a:r>
            <a:r>
              <a:rPr lang="en-US" altLang="ja-JP" sz="2800" dirty="0" smtClean="0">
                <a:latin typeface="+mj-ea"/>
              </a:rPr>
              <a:t/>
            </a:r>
            <a:br>
              <a:rPr lang="en-US" altLang="ja-JP" sz="2800" dirty="0" smtClean="0">
                <a:latin typeface="+mj-ea"/>
              </a:rPr>
            </a:br>
            <a:r>
              <a:rPr lang="en-US" altLang="ja-JP" sz="2800" dirty="0">
                <a:latin typeface="+mj-ea"/>
              </a:rPr>
              <a:t/>
            </a:r>
            <a:br>
              <a:rPr lang="en-US" altLang="ja-JP" sz="2800" dirty="0">
                <a:latin typeface="+mj-ea"/>
              </a:rPr>
            </a:br>
            <a:r>
              <a:rPr lang="ja-JP" altLang="en-US" sz="2800" dirty="0" smtClean="0">
                <a:latin typeface="+mj-ea"/>
              </a:rPr>
              <a:t>所属：</a:t>
            </a:r>
            <a:endParaRPr kumimoji="1" lang="ja-JP" altLang="en-US" sz="2800" dirty="0">
              <a:latin typeface="+mj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3697" y="4135395"/>
            <a:ext cx="61124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n-ea"/>
              </a:rPr>
              <a:t>発表者</a:t>
            </a:r>
            <a:r>
              <a:rPr lang="ja-JP" altLang="en-US" sz="2400" dirty="0" smtClean="0">
                <a:latin typeface="+mn-ea"/>
              </a:rPr>
              <a:t>（研究</a:t>
            </a:r>
            <a:r>
              <a:rPr lang="ja-JP" altLang="en-US" sz="2400" dirty="0">
                <a:latin typeface="+mn-ea"/>
              </a:rPr>
              <a:t>責任者</a:t>
            </a:r>
            <a:r>
              <a:rPr lang="ja-JP" altLang="en-US" sz="2400" dirty="0" smtClean="0">
                <a:latin typeface="+mn-ea"/>
              </a:rPr>
              <a:t>）</a:t>
            </a:r>
            <a:r>
              <a:rPr lang="ja-JP" altLang="ja-JP" sz="2400" dirty="0" smtClean="0">
                <a:latin typeface="+mn-ea"/>
              </a:rPr>
              <a:t>は日本</a:t>
            </a:r>
            <a:r>
              <a:rPr lang="ja-JP" altLang="en-US" sz="2400" dirty="0" smtClean="0">
                <a:latin typeface="+mn-ea"/>
              </a:rPr>
              <a:t>手術</a:t>
            </a:r>
            <a:r>
              <a:rPr lang="ja-JP" altLang="ja-JP" sz="2400" dirty="0" smtClean="0">
                <a:latin typeface="+mn-ea"/>
              </a:rPr>
              <a:t>看護学会への</a:t>
            </a:r>
            <a:r>
              <a:rPr lang="en-US" altLang="ja-JP" sz="2400" dirty="0" smtClean="0">
                <a:latin typeface="+mn-ea"/>
              </a:rPr>
              <a:t>COI</a:t>
            </a:r>
            <a:r>
              <a:rPr lang="ja-JP" altLang="ja-JP" sz="2400" dirty="0" smtClean="0">
                <a:latin typeface="+mn-ea"/>
              </a:rPr>
              <a:t>自己申告を完了しています。</a:t>
            </a:r>
            <a:r>
              <a:rPr lang="en-US" altLang="ja-JP" sz="2400" dirty="0" smtClean="0">
                <a:latin typeface="+mn-ea"/>
              </a:rPr>
              <a:t/>
            </a:r>
            <a:br>
              <a:rPr lang="en-US" altLang="ja-JP" sz="2400" dirty="0" smtClean="0">
                <a:latin typeface="+mn-ea"/>
              </a:rPr>
            </a:br>
            <a:r>
              <a:rPr lang="ja-JP" altLang="ja-JP" sz="2400" dirty="0" smtClean="0">
                <a:latin typeface="+mn-ea"/>
              </a:rPr>
              <a:t>発表に関連し開示すべき</a:t>
            </a:r>
            <a:r>
              <a:rPr lang="en-US" altLang="ja-JP" sz="2400" dirty="0" smtClean="0">
                <a:latin typeface="+mn-ea"/>
              </a:rPr>
              <a:t>COI</a:t>
            </a:r>
            <a:r>
              <a:rPr lang="ja-JP" altLang="ja-JP" sz="2400" dirty="0" smtClean="0">
                <a:latin typeface="+mn-ea"/>
              </a:rPr>
              <a:t>関係にある企業・組織</a:t>
            </a:r>
            <a:r>
              <a:rPr lang="ja-JP" altLang="en-US" sz="2400" dirty="0" smtClean="0">
                <a:latin typeface="+mn-ea"/>
              </a:rPr>
              <a:t>・</a:t>
            </a:r>
            <a:r>
              <a:rPr lang="ja-JP" altLang="ja-JP" sz="2400" dirty="0" smtClean="0">
                <a:latin typeface="+mn-ea"/>
              </a:rPr>
              <a:t>団体等はありません</a:t>
            </a:r>
            <a:r>
              <a:rPr lang="ja-JP" altLang="en-US" sz="2400" dirty="0" smtClean="0">
                <a:latin typeface="+mn-ea"/>
              </a:rPr>
              <a:t>。</a:t>
            </a:r>
            <a:endParaRPr kumimoji="1" lang="ja-JP" altLang="en-US" sz="2400" dirty="0">
              <a:latin typeface="+mn-ea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895" y="4613189"/>
            <a:ext cx="1340863" cy="168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68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日本手術看護学会COI開示  発表者（研究責任者）氏名：  所属：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日本手術看護学会COI開示  発表者（研究責任者）氏名：  所属：</dc:title>
  <dc:creator>木村三香</dc:creator>
  <cp:lastModifiedBy>木村三香</cp:lastModifiedBy>
  <cp:revision>2</cp:revision>
  <dcterms:created xsi:type="dcterms:W3CDTF">2017-03-09T04:12:57Z</dcterms:created>
  <dcterms:modified xsi:type="dcterms:W3CDTF">2017-03-09T04:23:17Z</dcterms:modified>
</cp:coreProperties>
</file>