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480C-B142-40CB-BFE2-8B4B56C78112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5FB8-157A-4490-B94F-0A8610832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818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480C-B142-40CB-BFE2-8B4B56C78112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5FB8-157A-4490-B94F-0A8610832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272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480C-B142-40CB-BFE2-8B4B56C78112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5FB8-157A-4490-B94F-0A8610832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564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480C-B142-40CB-BFE2-8B4B56C78112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5FB8-157A-4490-B94F-0A8610832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744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480C-B142-40CB-BFE2-8B4B56C78112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5FB8-157A-4490-B94F-0A8610832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690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480C-B142-40CB-BFE2-8B4B56C78112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5FB8-157A-4490-B94F-0A8610832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99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480C-B142-40CB-BFE2-8B4B56C78112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5FB8-157A-4490-B94F-0A8610832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183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480C-B142-40CB-BFE2-8B4B56C78112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5FB8-157A-4490-B94F-0A8610832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255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480C-B142-40CB-BFE2-8B4B56C78112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5FB8-157A-4490-B94F-0A8610832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983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480C-B142-40CB-BFE2-8B4B56C78112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5FB8-157A-4490-B94F-0A8610832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101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480C-B142-40CB-BFE2-8B4B56C78112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5FB8-157A-4490-B94F-0A8610832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019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C480C-B142-40CB-BFE2-8B4B56C78112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25FB8-157A-4490-B94F-0A8610832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7728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56517" y="267272"/>
            <a:ext cx="8740346" cy="2122701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4000" dirty="0" smtClean="0">
                <a:latin typeface="+mj-ea"/>
              </a:rPr>
              <a:t>日本手術看護学会</a:t>
            </a:r>
            <a:r>
              <a:rPr kumimoji="1" lang="en-US" altLang="ja-JP" sz="4000" dirty="0" smtClean="0">
                <a:latin typeface="+mj-ea"/>
              </a:rPr>
              <a:t>COI</a:t>
            </a:r>
            <a:r>
              <a:rPr kumimoji="1" lang="ja-JP" altLang="en-US" sz="4000" dirty="0" smtClean="0">
                <a:latin typeface="+mj-ea"/>
              </a:rPr>
              <a:t>開示</a:t>
            </a:r>
            <a:r>
              <a:rPr lang="en-US" altLang="ja-JP" sz="4000" dirty="0">
                <a:latin typeface="+mj-ea"/>
              </a:rPr>
              <a:t/>
            </a:r>
            <a:br>
              <a:rPr lang="en-US" altLang="ja-JP" sz="4000" dirty="0">
                <a:latin typeface="+mj-ea"/>
              </a:rPr>
            </a:br>
            <a:r>
              <a:rPr lang="ja-JP" altLang="en-US" sz="2800" dirty="0" smtClean="0">
                <a:latin typeface="+mj-ea"/>
              </a:rPr>
              <a:t>発表者（研究責任者）氏名：</a:t>
            </a:r>
            <a:r>
              <a:rPr lang="en-US" altLang="ja-JP" sz="2800" dirty="0">
                <a:latin typeface="+mj-ea"/>
              </a:rPr>
              <a:t/>
            </a:r>
            <a:br>
              <a:rPr lang="en-US" altLang="ja-JP" sz="2800" dirty="0">
                <a:latin typeface="+mj-ea"/>
              </a:rPr>
            </a:br>
            <a:r>
              <a:rPr lang="ja-JP" altLang="en-US" sz="2800" dirty="0" smtClean="0">
                <a:latin typeface="+mj-ea"/>
              </a:rPr>
              <a:t>所属：</a:t>
            </a:r>
            <a:endParaRPr kumimoji="1" lang="ja-JP" altLang="en-US" sz="2800" dirty="0">
              <a:latin typeface="+mj-ea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7454" y="5377310"/>
            <a:ext cx="1078796" cy="1352067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64756" y="2693774"/>
            <a:ext cx="874034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発表内容に関連して，開示すべき企業・組織・団体との</a:t>
            </a:r>
            <a:r>
              <a:rPr kumimoji="1" lang="en-US" altLang="ja-JP" sz="2000" dirty="0" smtClean="0"/>
              <a:t>COI</a:t>
            </a:r>
            <a:r>
              <a:rPr kumimoji="1" lang="ja-JP" altLang="en-US" sz="2000" dirty="0" smtClean="0"/>
              <a:t>は以下のとおりです。</a:t>
            </a:r>
            <a:endParaRPr kumimoji="1"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en-US" altLang="ja-JP" sz="2000" dirty="0" smtClean="0"/>
              <a:t>1</a:t>
            </a:r>
            <a:r>
              <a:rPr lang="ja-JP" altLang="en-US" sz="2000" dirty="0"/>
              <a:t>）</a:t>
            </a:r>
            <a:r>
              <a:rPr lang="ja-JP" altLang="en-US" sz="2000" dirty="0" smtClean="0"/>
              <a:t>役員・顧問・社員報酬：（</a:t>
            </a:r>
            <a:r>
              <a:rPr lang="ja-JP" altLang="en-US" sz="2000" dirty="0"/>
              <a:t>企業・組織・</a:t>
            </a:r>
            <a:r>
              <a:rPr lang="ja-JP" altLang="en-US" sz="2000" dirty="0" smtClean="0"/>
              <a:t>団体名）</a:t>
            </a:r>
            <a:endParaRPr lang="en-US" altLang="ja-JP" sz="2000" dirty="0" smtClean="0"/>
          </a:p>
          <a:p>
            <a:r>
              <a:rPr kumimoji="1" lang="ja-JP" altLang="en-US" sz="2000" dirty="0"/>
              <a:t>　</a:t>
            </a:r>
            <a:r>
              <a:rPr kumimoji="1" lang="en-US" altLang="ja-JP" sz="2000" dirty="0" smtClean="0"/>
              <a:t>2</a:t>
            </a:r>
            <a:r>
              <a:rPr kumimoji="1" lang="ja-JP" altLang="en-US" sz="2000" dirty="0" smtClean="0"/>
              <a:t>）株式保有・利益：</a:t>
            </a:r>
            <a:r>
              <a:rPr lang="ja-JP" altLang="en-US" sz="2000" dirty="0" smtClean="0"/>
              <a:t>（企業・組織・団体名）</a:t>
            </a:r>
            <a:endParaRPr kumimoji="1"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en-US" altLang="ja-JP" sz="2000" dirty="0" smtClean="0"/>
              <a:t>3</a:t>
            </a:r>
            <a:r>
              <a:rPr lang="ja-JP" altLang="en-US" sz="2000" dirty="0" smtClean="0"/>
              <a:t>）特許権使用料：</a:t>
            </a:r>
            <a:r>
              <a:rPr lang="ja-JP" altLang="en-US" sz="2000" dirty="0" smtClean="0"/>
              <a:t>（企業・組織・団体名）</a:t>
            </a:r>
            <a:endParaRPr lang="en-US" altLang="ja-JP" sz="2000" dirty="0" smtClean="0"/>
          </a:p>
          <a:p>
            <a:r>
              <a:rPr kumimoji="1" lang="ja-JP" altLang="en-US" sz="2000" dirty="0"/>
              <a:t>　</a:t>
            </a:r>
            <a:r>
              <a:rPr kumimoji="1" lang="en-US" altLang="ja-JP" sz="2000" dirty="0" smtClean="0"/>
              <a:t>4</a:t>
            </a:r>
            <a:r>
              <a:rPr kumimoji="1" lang="ja-JP" altLang="en-US" sz="2000" dirty="0" smtClean="0"/>
              <a:t>）講演料：</a:t>
            </a:r>
            <a:r>
              <a:rPr lang="ja-JP" altLang="en-US" sz="2000" dirty="0" smtClean="0"/>
              <a:t>（企業・組織・団体名）</a:t>
            </a:r>
            <a:endParaRPr kumimoji="1"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en-US" altLang="ja-JP" sz="2000" dirty="0" smtClean="0"/>
              <a:t>5</a:t>
            </a:r>
            <a:r>
              <a:rPr lang="ja-JP" altLang="en-US" sz="2000" dirty="0" smtClean="0"/>
              <a:t>）原稿料：</a:t>
            </a:r>
            <a:r>
              <a:rPr lang="ja-JP" altLang="en-US" sz="2000" dirty="0" smtClean="0"/>
              <a:t>（企業・組織・団体名）</a:t>
            </a:r>
            <a:endParaRPr lang="en-US" altLang="ja-JP" sz="2000" dirty="0" smtClean="0"/>
          </a:p>
          <a:p>
            <a:r>
              <a:rPr kumimoji="1" lang="ja-JP" altLang="en-US" sz="2000" dirty="0"/>
              <a:t>　</a:t>
            </a:r>
            <a:r>
              <a:rPr kumimoji="1" lang="en-US" altLang="ja-JP" sz="2000" dirty="0" smtClean="0"/>
              <a:t>6</a:t>
            </a:r>
            <a:r>
              <a:rPr kumimoji="1" lang="ja-JP" altLang="en-US" sz="2000" dirty="0" smtClean="0"/>
              <a:t>）研究費：</a:t>
            </a:r>
            <a:r>
              <a:rPr lang="ja-JP" altLang="en-US" sz="2000" dirty="0" smtClean="0"/>
              <a:t>（企業・組織・団体名）</a:t>
            </a:r>
            <a:endParaRPr kumimoji="1"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en-US" altLang="ja-JP" sz="2000" dirty="0" smtClean="0"/>
              <a:t>7</a:t>
            </a:r>
            <a:r>
              <a:rPr lang="ja-JP" altLang="en-US" sz="2000" dirty="0" smtClean="0"/>
              <a:t>）奨励寄付金：</a:t>
            </a:r>
            <a:r>
              <a:rPr lang="ja-JP" altLang="en-US" sz="2000" dirty="0" smtClean="0"/>
              <a:t>（企業・組織・団体名）</a:t>
            </a:r>
            <a:endParaRPr lang="en-US" altLang="ja-JP" sz="2000" dirty="0" smtClean="0"/>
          </a:p>
          <a:p>
            <a:r>
              <a:rPr kumimoji="1" lang="ja-JP" altLang="en-US" sz="2000" dirty="0"/>
              <a:t>　</a:t>
            </a:r>
            <a:r>
              <a:rPr kumimoji="1" lang="en-US" altLang="ja-JP" sz="2000" dirty="0" smtClean="0"/>
              <a:t>8</a:t>
            </a:r>
            <a:r>
              <a:rPr kumimoji="1" lang="ja-JP" altLang="en-US" sz="2000" dirty="0" smtClean="0"/>
              <a:t>）寄付講座：</a:t>
            </a:r>
            <a:r>
              <a:rPr lang="ja-JP" altLang="en-US" sz="2000" dirty="0" smtClean="0"/>
              <a:t>（企業・組織・団体名）</a:t>
            </a:r>
            <a:endParaRPr kumimoji="1"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en-US" altLang="ja-JP" sz="2000" dirty="0" smtClean="0"/>
              <a:t>9</a:t>
            </a:r>
            <a:r>
              <a:rPr lang="ja-JP" altLang="en-US" sz="2000" dirty="0" smtClean="0"/>
              <a:t>）その他の報酬：</a:t>
            </a:r>
            <a:r>
              <a:rPr lang="ja-JP" altLang="en-US" sz="2000" dirty="0" smtClean="0"/>
              <a:t>（企業・組織・団体名）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586688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29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日本手術看護学会COI開示 発表者（研究責任者）氏名： 所属：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日本手術看護学会COI開示  発表者（研究責任者）氏名：  所属：</dc:title>
  <dc:creator>木村三香</dc:creator>
  <cp:lastModifiedBy>木村三香</cp:lastModifiedBy>
  <cp:revision>4</cp:revision>
  <dcterms:created xsi:type="dcterms:W3CDTF">2017-03-09T04:12:57Z</dcterms:created>
  <dcterms:modified xsi:type="dcterms:W3CDTF">2017-03-09T04:33:36Z</dcterms:modified>
</cp:coreProperties>
</file>